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3" r:id="rId8"/>
    <p:sldId id="260" r:id="rId9"/>
    <p:sldId id="264" r:id="rId1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-101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2495550"/>
            <a:ext cx="7480300" cy="2315766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23825"/>
            <a:ext cx="2471738" cy="48006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4695825"/>
            <a:ext cx="25273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4" y="4704160"/>
            <a:ext cx="3457575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1" y="4686300"/>
            <a:ext cx="2443163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14500"/>
            <a:ext cx="7772400" cy="85725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25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6" y="91678"/>
            <a:ext cx="2200275" cy="45755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91678"/>
            <a:ext cx="6450012" cy="45755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9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1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92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085850"/>
            <a:ext cx="431165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085850"/>
            <a:ext cx="431165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07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91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58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05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95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9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2533650"/>
            <a:ext cx="5359400" cy="1819275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2266950"/>
            <a:ext cx="976312" cy="2121694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2372917"/>
            <a:ext cx="560388" cy="1516856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4" y="91679"/>
            <a:ext cx="880268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085850"/>
            <a:ext cx="87757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4" y="4705350"/>
            <a:ext cx="24971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4" y="4714875"/>
            <a:ext cx="35782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6" y="4714875"/>
            <a:ext cx="24622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"/>
            <a:ext cx="8839200" cy="44958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228600" y="4400550"/>
            <a:ext cx="8763000" cy="533400"/>
          </a:xfrm>
        </p:spPr>
        <p:txBody>
          <a:bodyPr/>
          <a:lstStyle/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Week’s Theme for the Warfield Blvd. church of Christ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191000" y="209550"/>
            <a:ext cx="4648200" cy="1981200"/>
          </a:xfrm>
        </p:spPr>
        <p:txBody>
          <a:bodyPr/>
          <a:lstStyle/>
          <a:p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Has the Lord Spoken?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2190750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23:35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2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"/>
            <a:ext cx="8839200" cy="44958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228600" y="4400550"/>
            <a:ext cx="8763000" cy="533400"/>
          </a:xfrm>
        </p:spPr>
        <p:txBody>
          <a:bodyPr/>
          <a:lstStyle/>
          <a:p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reach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unto it the preaching that I bid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thee”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3:2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191000" y="209550"/>
            <a:ext cx="4648200" cy="1981200"/>
          </a:xfrm>
        </p:spPr>
        <p:txBody>
          <a:bodyPr/>
          <a:lstStyle/>
          <a:p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Has the Lord Spoken?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190750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23:35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0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God Has Always Had a Message of Salvation for Those Doomed in Sin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85850"/>
            <a:ext cx="8775700" cy="3924300"/>
          </a:xfrm>
        </p:spPr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</a:rPr>
              <a:t>For Cain </a:t>
            </a:r>
            <a:r>
              <a:rPr lang="en-US" sz="2800" dirty="0" smtClean="0"/>
              <a:t>– Gen. 4:3-7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Noah’s day </a:t>
            </a:r>
            <a:r>
              <a:rPr lang="en-US" sz="2800" dirty="0" smtClean="0"/>
              <a:t>– Gen. 6; Heb. 11:7; 1 Pet. 3:20, 21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Thru Moses, “Let my people go…” </a:t>
            </a:r>
            <a:r>
              <a:rPr lang="en-US" sz="2800" dirty="0" smtClean="0"/>
              <a:t>- Exodus 5-10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At Sinai: the Law. Hear, do, and live</a:t>
            </a:r>
            <a:r>
              <a:rPr lang="en-US" sz="2800" dirty="0" smtClean="0"/>
              <a:t> (Deut. 30:16)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Eventually He sent His Son Jesus, His prophet, that men might hear his gospel, harken and blessed through forgiveness</a:t>
            </a:r>
            <a:r>
              <a:rPr lang="en-US" sz="2800" dirty="0" smtClean="0"/>
              <a:t> (Acts 3:22-26)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697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4" y="91679"/>
            <a:ext cx="8802687" cy="651271"/>
          </a:xfr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</a:rPr>
              <a:t>Acts 3:22-26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775700" cy="41910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“Moses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indeed said, A prophet shall the Lord God raise up unto you from among your brethren, like unto me. To him shall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ye hearken in all things whatsoever he shall speak unto you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23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it shall be, that every soul that shall not hearken to that prophet, shall be utterly destroyed from among the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people…. 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26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Unto you first God, having raised up his Servant, sent him to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bless you, in turning away every one of you from your iniquities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Paul said, (God)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</a:t>
            </a:r>
            <a:r>
              <a:rPr lang="en-US" sz="28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manifested </a:t>
            </a:r>
            <a:r>
              <a:rPr lang="en-US" sz="2800" dirty="0">
                <a:solidFill>
                  <a:srgbClr val="FFFFFF"/>
                </a:solidFill>
                <a:latin typeface="Arial Narrow" panose="020B0606020202030204" pitchFamily="34" charset="0"/>
              </a:rPr>
              <a:t>His word through </a:t>
            </a:r>
            <a:r>
              <a:rPr lang="en-US" sz="28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preaching” </a:t>
            </a:r>
            <a:r>
              <a:rPr lang="en-US" sz="2800" dirty="0" smtClean="0">
                <a:latin typeface="Arial Narrow" panose="020B0606020202030204" pitchFamily="34" charset="0"/>
              </a:rPr>
              <a:t>– Titus 1:3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Has the Lord Spoken”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5850"/>
            <a:ext cx="8280400" cy="38481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had to learn not to mock it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Jeremiah 23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run from it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Jonah 2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amount of money will change it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Numbers 22-24; 2 Peter 2:15, 16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it!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 Timothy 4:1-5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it, obey it!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James 1:21-27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79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4" y="91679"/>
            <a:ext cx="8802687" cy="1108471"/>
          </a:xfrm>
        </p:spPr>
        <p:txBody>
          <a:bodyPr/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that Pleases God is Done by Preachers Who…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52550"/>
            <a:ext cx="8775700" cy="33147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seek to endear the congregation to themselves, but endear the congregation to Jesus and the word of God…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Gal 1:10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am I now seeking the favor of men, or of God? or am I striving to please men? if I were still pleasing men, I should not be a servant of Christ. </a:t>
            </a:r>
          </a:p>
        </p:txBody>
      </p:sp>
    </p:spTree>
    <p:extLst>
      <p:ext uri="{BB962C8B-B14F-4D97-AF65-F5344CB8AC3E}">
        <p14:creationId xmlns:p14="http://schemas.microsoft.com/office/powerpoint/2010/main" val="157515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3350"/>
            <a:ext cx="87757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C000"/>
                </a:solidFill>
              </a:rPr>
              <a:t>1 Thess. 1:2</a:t>
            </a:r>
            <a:r>
              <a:rPr lang="en-US" sz="2600" dirty="0" smtClean="0">
                <a:solidFill>
                  <a:srgbClr val="FFFFFF"/>
                </a:solidFill>
              </a:rPr>
              <a:t>, </a:t>
            </a:r>
            <a:r>
              <a:rPr lang="en-US" sz="27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“…we 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were bold in our God to speak to you the gospel of God in much conflict. </a:t>
            </a:r>
            <a:r>
              <a:rPr lang="en-US" sz="27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  For our exhortation </a:t>
            </a:r>
            <a:r>
              <a:rPr lang="en-US" sz="2700" i="1" dirty="0">
                <a:solidFill>
                  <a:srgbClr val="FFFFFF"/>
                </a:solidFill>
                <a:latin typeface="Arial Narrow" panose="020B0606020202030204" pitchFamily="34" charset="0"/>
              </a:rPr>
              <a:t>did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 not </a:t>
            </a:r>
            <a:r>
              <a:rPr lang="en-US" sz="2700" i="1" dirty="0">
                <a:solidFill>
                  <a:srgbClr val="FFFFFF"/>
                </a:solidFill>
                <a:latin typeface="Arial Narrow" panose="020B0606020202030204" pitchFamily="34" charset="0"/>
              </a:rPr>
              <a:t>come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 from error or uncleanness, nor </a:t>
            </a:r>
            <a:r>
              <a:rPr lang="en-US" sz="2700" i="1" dirty="0">
                <a:solidFill>
                  <a:srgbClr val="FFFFFF"/>
                </a:solidFill>
                <a:latin typeface="Arial Narrow" panose="020B0606020202030204" pitchFamily="34" charset="0"/>
              </a:rPr>
              <a:t>was it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 in deceit. </a:t>
            </a:r>
            <a:r>
              <a:rPr lang="en-US" sz="27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  But as we have been approved by God to be entrusted with the gospel, even so we speak, not as pleasing men, but God who tests our hearts. </a:t>
            </a:r>
            <a:r>
              <a:rPr lang="en-US" sz="27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  For neither at any time did we use flattering words, as you know, nor a cloak for covetousness—God </a:t>
            </a:r>
            <a:r>
              <a:rPr lang="en-US" sz="2700" i="1" dirty="0">
                <a:solidFill>
                  <a:srgbClr val="FFFFFF"/>
                </a:solidFill>
                <a:latin typeface="Arial Narrow" panose="020B0606020202030204" pitchFamily="34" charset="0"/>
              </a:rPr>
              <a:t>is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 witness. </a:t>
            </a:r>
            <a:r>
              <a:rPr lang="en-US" sz="27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  Nor did we seek glory from men, either from you or from others, when we might have made demands as apostles of Christ. </a:t>
            </a:r>
            <a:r>
              <a:rPr lang="en-US" sz="27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… </a:t>
            </a:r>
            <a:r>
              <a:rPr lang="en-US" sz="27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8</a:t>
            </a:r>
            <a:r>
              <a:rPr lang="en-US" sz="2700" dirty="0">
                <a:solidFill>
                  <a:srgbClr val="FFFFFF"/>
                </a:solidFill>
                <a:latin typeface="Arial Narrow" panose="020B0606020202030204" pitchFamily="34" charset="0"/>
              </a:rPr>
              <a:t>  So, affectionately longing for you, we were well pleased to impart to you not only the gospel of God, but also our own </a:t>
            </a:r>
            <a:r>
              <a:rPr lang="en-US" sz="27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lives….”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sz="1800" dirty="0" smtClean="0">
                <a:solidFill>
                  <a:srgbClr val="FFFFFF"/>
                </a:solidFill>
              </a:rPr>
              <a:t>(NKJV)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4" y="91679"/>
            <a:ext cx="8802687" cy="1108471"/>
          </a:xfrm>
        </p:spPr>
        <p:txBody>
          <a:bodyPr/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that Pleases God is Done by Preachers Who…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52550"/>
            <a:ext cx="8775700" cy="33147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Realize they have a charge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 Tim. 4:1-5</a:t>
            </a:r>
          </a:p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be “on fire”, stirred up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 Tim. 1:6</a:t>
            </a:r>
          </a:p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stir the brethren like Jesus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(Lk. 23:5),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Pet. 1:13; 3:1)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Paul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19:23)</a:t>
            </a:r>
          </a:p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whole counsel of what the Lord has spoken will stir controversy!  And save some!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7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3350"/>
            <a:ext cx="88011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 Cor. </a:t>
            </a:r>
            <a:r>
              <a:rPr lang="en-US" sz="2800" dirty="0">
                <a:solidFill>
                  <a:srgbClr val="FFFF00"/>
                </a:solidFill>
              </a:rPr>
              <a:t>1:18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  For the message of the cross is foolishness to those who are perishing, but to us who are being saved it is the power of God. 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19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  For it is written: "I WILL DESTROY THE WISDOM OF THE WISE, AND BRING TO NOTHING THE UNDERSTANDING OF THE PRUDENT." 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20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  Where </a:t>
            </a:r>
            <a:r>
              <a:rPr lang="en-US" sz="2800" i="1" dirty="0">
                <a:solidFill>
                  <a:schemeClr val="tx1">
                    <a:lumMod val="20000"/>
                    <a:lumOff val="80000"/>
                  </a:schemeClr>
                </a:solidFill>
              </a:rPr>
              <a:t>is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the wise? Where </a:t>
            </a:r>
            <a:r>
              <a:rPr lang="en-US" sz="2800" i="1" dirty="0">
                <a:solidFill>
                  <a:schemeClr val="tx1">
                    <a:lumMod val="20000"/>
                    <a:lumOff val="80000"/>
                  </a:schemeClr>
                </a:solidFill>
              </a:rPr>
              <a:t>is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the scribe? Where </a:t>
            </a:r>
            <a:r>
              <a:rPr lang="en-US" sz="2800" i="1" dirty="0">
                <a:solidFill>
                  <a:schemeClr val="tx1">
                    <a:lumMod val="20000"/>
                    <a:lumOff val="80000"/>
                  </a:schemeClr>
                </a:solidFill>
              </a:rPr>
              <a:t>is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the disputer of this age? Has not God made foolish the wisdom of this world? 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21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  For since, in the wisdom of God, the world through wisdom did not know God, it pleased God through the foolishness of the message preached to save those who believe. </a:t>
            </a:r>
          </a:p>
        </p:txBody>
      </p:sp>
    </p:spTree>
    <p:extLst>
      <p:ext uri="{BB962C8B-B14F-4D97-AF65-F5344CB8AC3E}">
        <p14:creationId xmlns:p14="http://schemas.microsoft.com/office/powerpoint/2010/main" val="19721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630</TotalTime>
  <Words>480</Words>
  <Application>Microsoft Office PowerPoint</Application>
  <PresentationFormat>On-screen Show (16:9)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Quill design template</vt:lpstr>
      <vt:lpstr>What Has the Lord Spoken?</vt:lpstr>
      <vt:lpstr>What Has the Lord Spoken?</vt:lpstr>
      <vt:lpstr>God Has Always Had a Message of Salvation for Those Doomed in Sin</vt:lpstr>
      <vt:lpstr>Acts 3:22-26</vt:lpstr>
      <vt:lpstr>“What Has the Lord Spoken”</vt:lpstr>
      <vt:lpstr>Preaching that Pleases God is Done by Preachers Who…</vt:lpstr>
      <vt:lpstr>PowerPoint Presentation</vt:lpstr>
      <vt:lpstr>Preaching that Pleases God is Done by Preachers Who…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WBCOC</cp:lastModifiedBy>
  <cp:revision>21</cp:revision>
  <cp:lastPrinted>1601-01-01T00:00:00Z</cp:lastPrinted>
  <dcterms:created xsi:type="dcterms:W3CDTF">2019-04-09T16:29:31Z</dcterms:created>
  <dcterms:modified xsi:type="dcterms:W3CDTF">2019-04-25T21:38:20Z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